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Montserrat Bold" panose="020B0604020202020204" charset="-52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Montserrat" panose="020B0604020202020204" charset="-5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22" autoAdjust="0"/>
  </p:normalViewPr>
  <p:slideViewPr>
    <p:cSldViewPr>
      <p:cViewPr varScale="1">
        <p:scale>
          <a:sx n="48" d="100"/>
          <a:sy n="48" d="100"/>
        </p:scale>
        <p:origin x="69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382" y="4358864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249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" y="0"/>
            <a:ext cx="4516244" cy="10287000"/>
          </a:xfrm>
          <a:prstGeom prst="rect">
            <a:avLst/>
          </a:prstGeom>
        </p:spPr>
      </p:pic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599050" y="1573143"/>
            <a:ext cx="4766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История распознанных растений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407644" y="6438900"/>
            <a:ext cx="53003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Идентификация растения ботаником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Бизнес-модель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11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1496688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Интегрированная сторонняя реклама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Аренда базы данных фотографий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Оказание услуг по предоставлению информации о расселении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12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8292975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Разработка и запуск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MVP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Привлечение первых пользователей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13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40000"/>
            <a:ext cx="1306830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Улучшение нейронной сети и доработка асинхронной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600" dirty="0"/>
              <a:t>Добавление карты </a:t>
            </a:r>
            <a:r>
              <a:rPr lang="ru-RU" sz="3600" dirty="0" smtClean="0"/>
              <a:t>с отслеживаемыми растениями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smtClean="0">
                <a:solidFill>
                  <a:srgbClr val="000000"/>
                </a:solidFill>
                <a:latin typeface="Canva Sans" charset="0"/>
              </a:rPr>
              <a:t>Внедрение платной подписки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dirty="0" smtClean="0">
                <a:solidFill>
                  <a:srgbClr val="000000"/>
                </a:solidFill>
                <a:latin typeface="Canva Sans"/>
              </a:rPr>
              <a:t>Дмитрий Котов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nva Sans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Анна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Телегина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+7-952-437-44-38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14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3240000"/>
            <a:ext cx="159168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ME&amp;FLORA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предлагает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уникальное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решение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упрощения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поиска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информации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растениях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Присоединяйтесь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к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нам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чтобы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больше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узнавать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природе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вокруг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вас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и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делитесь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этими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знаниями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с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другими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340000"/>
            <a:ext cx="1591667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Котов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Дмитрий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– </a:t>
            </a: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Тимлид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,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ML-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инженер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Телегина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Анна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Frontend-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Дизайнер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Технический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Писатель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Шепляков Владислав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Бизнес</a:t>
            </a: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аналитик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QA-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инженер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3</a:t>
            </a:r>
            <a:endParaRPr lang="en-US" sz="4000" dirty="0"/>
          </a:p>
        </p:txBody>
      </p:sp>
      <p:sp>
        <p:nvSpPr>
          <p:cNvPr id="8" name="TextBox 3"/>
          <p:cNvSpPr txBox="1"/>
          <p:nvPr/>
        </p:nvSpPr>
        <p:spPr>
          <a:xfrm>
            <a:off x="1152000" y="2340000"/>
            <a:ext cx="128778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Труднодоступность экспертной идентификации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Трудности в поисках определенного растения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Высокие затраты на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 контроль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расселения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2344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340000"/>
            <a:ext cx="4622549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smtClean="0">
                <a:solidFill>
                  <a:srgbClr val="000000"/>
                </a:solidFill>
                <a:latin typeface="Canva Sans" charset="0"/>
              </a:rPr>
              <a:t>Постигающие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Садовники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Созерцатели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"/>
            <a:ext cx="44958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152000" y="2338673"/>
            <a:ext cx="1294447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Получать информацию о растении по имени или фото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Отслеживать выбранное растение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Исследовать районы расселения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7537" y="4419578"/>
            <a:ext cx="1660487" cy="2054790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2277" y="4457756"/>
            <a:ext cx="2530031" cy="2140795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19081" y="4365004"/>
            <a:ext cx="2796885" cy="2547627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30200" y="4152900"/>
            <a:ext cx="6292595" cy="353785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694" y="4770674"/>
            <a:ext cx="1637298" cy="1982253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276453"/>
            <a:ext cx="2970694" cy="29706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80589" y="3272989"/>
            <a:ext cx="14585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4429" y="3679553"/>
            <a:ext cx="138211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19081" y="3272989"/>
            <a:ext cx="252491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3153" y="3272989"/>
            <a:ext cx="1783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PyTorch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6338" y="3538102"/>
            <a:ext cx="11685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4125" y="3679553"/>
            <a:ext cx="1521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9952"/>
              </p:ext>
            </p:extLst>
          </p:nvPr>
        </p:nvGraphicFramePr>
        <p:xfrm>
          <a:off x="990599" y="1943099"/>
          <a:ext cx="16230600" cy="701158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Приложение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Бесплатный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доступ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Поиск по названию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Сохранение истории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Отслеживание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растений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Гарантированный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результат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ME&amp;FLORA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PlantNet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Montserrat"/>
                        </a:rPr>
                        <a:t>INaturalist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PlantSnap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765954" y="2880000"/>
            <a:ext cx="6671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фото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765954" y="2880000"/>
            <a:ext cx="673084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Отслеживание выбранного растения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296</Words>
  <Application>Microsoft Office PowerPoint</Application>
  <PresentationFormat>Произвольный</PresentationFormat>
  <Paragraphs>116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Montserrat Bold</vt:lpstr>
      <vt:lpstr>Canva Sans</vt:lpstr>
      <vt:lpstr>Canva Sans Bold</vt:lpstr>
      <vt:lpstr>Montserrat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cp:lastModifiedBy>Владислав Шепляков</cp:lastModifiedBy>
  <cp:revision>38</cp:revision>
  <dcterms:created xsi:type="dcterms:W3CDTF">2006-08-16T00:00:00Z</dcterms:created>
  <dcterms:modified xsi:type="dcterms:W3CDTF">2024-04-29T20:45:46Z</dcterms:modified>
  <dc:identifier>DAF_ZZQTets</dc:identifier>
</cp:coreProperties>
</file>